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4852-713F-4EEF-9897-C50AD23A1634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B237-1E17-4C09-A6BB-9624766CA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2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597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Проблема «белого  рабства»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30243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2520280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220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1124744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Основные элементы в акте  торговли людьми являются: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н</a:t>
            </a:r>
            <a:r>
              <a:rPr lang="ru-RU" sz="2800" b="1" dirty="0" smtClean="0"/>
              <a:t>аличие обмана;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н</a:t>
            </a:r>
            <a:r>
              <a:rPr lang="ru-RU" sz="2800" b="1" dirty="0" smtClean="0"/>
              <a:t>асилие;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д</a:t>
            </a:r>
            <a:r>
              <a:rPr lang="ru-RU" sz="2800" b="1" dirty="0" smtClean="0"/>
              <a:t>олговая кабала;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/>
              <a:t>э</a:t>
            </a:r>
            <a:r>
              <a:rPr lang="ru-RU" sz="2800" b="1" dirty="0" smtClean="0"/>
              <a:t>ксплуатация в корыстных целях, для которой обман, насилие или долговая кабала используются.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89" y="815304"/>
            <a:ext cx="1798315" cy="208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46598"/>
            <a:ext cx="2181225" cy="1877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66" y="3126024"/>
            <a:ext cx="201930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9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Понятие «торговля людьми» охватывает широкий круг социальных явлений: объектами этого преступления могут стать любые лица, независимо от пола и возраста. Мужчины – с целью эксплуатации, дети – с целью использования в попрошайничестве</a:t>
            </a:r>
            <a:r>
              <a:rPr lang="ru-RU" sz="3200" b="1" dirty="0" smtClean="0"/>
              <a:t>,  </a:t>
            </a:r>
            <a:r>
              <a:rPr lang="ru-RU" sz="2800" b="1" dirty="0" smtClean="0"/>
              <a:t>любые лица – для извлечения и трансплантации органов .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2561"/>
            <a:ext cx="208823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86766"/>
            <a:ext cx="2162175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54884"/>
            <a:ext cx="2143125" cy="16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54884"/>
            <a:ext cx="1865784" cy="16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78494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92696"/>
            <a:ext cx="6408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Цели торговли женщинами: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п</a:t>
            </a:r>
            <a:r>
              <a:rPr lang="ru-RU" sz="2800" b="1" dirty="0" smtClean="0"/>
              <a:t>ринудительный брак;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п</a:t>
            </a:r>
            <a:r>
              <a:rPr lang="ru-RU" sz="2800" b="1" dirty="0" smtClean="0"/>
              <a:t>ринудительный труд;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с</a:t>
            </a:r>
            <a:r>
              <a:rPr lang="ru-RU" sz="2800" b="1" dirty="0" smtClean="0"/>
              <a:t>ервитут (работа официантки);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н</a:t>
            </a:r>
            <a:r>
              <a:rPr lang="ru-RU" sz="2800" b="1" dirty="0" smtClean="0"/>
              <a:t>асильственное использование в домашнем хозяйстве;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рождение ребенка принудительно или на заказ;</a:t>
            </a:r>
          </a:p>
          <a:p>
            <a:pPr marL="457200" indent="-457200">
              <a:buFontTx/>
              <a:buChar char="-"/>
            </a:pPr>
            <a:r>
              <a:rPr lang="ru-RU" sz="2800" b="1" dirty="0"/>
              <a:t>и</a:t>
            </a:r>
            <a:r>
              <a:rPr lang="ru-RU" sz="2800" b="1" dirty="0" smtClean="0"/>
              <a:t>спользование в легальном и сексуальном нелегальном бизнесе </a:t>
            </a:r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7" y="4914740"/>
            <a:ext cx="1219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1" y="421829"/>
            <a:ext cx="1867272" cy="1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7" y="1988626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0025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2" y="3429000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1052736"/>
            <a:ext cx="53285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Практическое задание:</a:t>
            </a:r>
          </a:p>
          <a:p>
            <a:r>
              <a:rPr lang="ru-RU" sz="2400" i="1" dirty="0" smtClean="0"/>
              <a:t>Определите группы риска женщин и девушек, которые могут быть втянутыми в торговлю женщинами. Для описания следует определить такие категории: возраст, </a:t>
            </a:r>
            <a:r>
              <a:rPr lang="ru-RU" sz="2400" i="1" dirty="0"/>
              <a:t>о</a:t>
            </a:r>
            <a:r>
              <a:rPr lang="ru-RU" sz="2400" i="1" dirty="0" smtClean="0"/>
              <a:t>бразование, социальный статус, специфические черты характера.</a:t>
            </a:r>
          </a:p>
          <a:p>
            <a:r>
              <a:rPr lang="ru-RU" sz="2400" i="1" dirty="0" smtClean="0"/>
              <a:t>Например: молодая, со средним образованием, из неполной семьи, авантюристка.</a:t>
            </a:r>
            <a:endParaRPr lang="ru-RU" sz="24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" y="1700808"/>
            <a:ext cx="2543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0336"/>
            <a:ext cx="1800200" cy="24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5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620688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нужно знать, чтобы предотвратить торговлю людьми: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i="1" dirty="0" smtClean="0"/>
              <a:t>Никому не доверяйте Ваш паспорт, свидетельство о рождении.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i="1" dirty="0" smtClean="0"/>
              <a:t>Контракт подписывайте на понятном Вам языке.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i="1" dirty="0" smtClean="0"/>
              <a:t>Оставьте дома и своим друзьям детальную информацию о своем пребывании.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i="1" dirty="0" smtClean="0"/>
              <a:t>Учите иностранные языки</a:t>
            </a:r>
          </a:p>
          <a:p>
            <a:endParaRPr lang="ru-RU" sz="2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2" y="1294281"/>
            <a:ext cx="1447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88609"/>
            <a:ext cx="2238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41277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 ЗА ВНИМАНИЕ !!!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2514575" cy="28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71</TotalTime>
  <Words>213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9</cp:revision>
  <dcterms:created xsi:type="dcterms:W3CDTF">2013-03-10T18:23:23Z</dcterms:created>
  <dcterms:modified xsi:type="dcterms:W3CDTF">2013-03-10T19:45:19Z</dcterms:modified>
</cp:coreProperties>
</file>